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88BB-A9A1-4BD3-8402-1A345F857580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FE83-3DF5-43ED-B41A-2B5CD6129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88BB-A9A1-4BD3-8402-1A345F857580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FE83-3DF5-43ED-B41A-2B5CD6129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88BB-A9A1-4BD3-8402-1A345F857580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FE83-3DF5-43ED-B41A-2B5CD6129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88BB-A9A1-4BD3-8402-1A345F857580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FE83-3DF5-43ED-B41A-2B5CD6129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88BB-A9A1-4BD3-8402-1A345F857580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FE83-3DF5-43ED-B41A-2B5CD6129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88BB-A9A1-4BD3-8402-1A345F857580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FE83-3DF5-43ED-B41A-2B5CD6129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88BB-A9A1-4BD3-8402-1A345F857580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FE83-3DF5-43ED-B41A-2B5CD6129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88BB-A9A1-4BD3-8402-1A345F857580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FE83-3DF5-43ED-B41A-2B5CD6129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88BB-A9A1-4BD3-8402-1A345F857580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FE83-3DF5-43ED-B41A-2B5CD6129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88BB-A9A1-4BD3-8402-1A345F857580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FE83-3DF5-43ED-B41A-2B5CD6129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88BB-A9A1-4BD3-8402-1A345F857580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FE83-3DF5-43ED-B41A-2B5CD61298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88BB-A9A1-4BD3-8402-1A345F857580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FE83-3DF5-43ED-B41A-2B5CD61298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ste W 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50461"/>
            <a:ext cx="6602139" cy="68075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ste W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52478"/>
            <a:ext cx="8447135" cy="68055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ste W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070" y="1371600"/>
            <a:ext cx="909786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ste W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9672"/>
            <a:ext cx="6419266" cy="68383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ste W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7178"/>
            <a:ext cx="9083246" cy="59836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286001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http://www.youtube.com/watch?v=GV-DoisLwm0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828800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http://www.youtube.com/watch?v=v_aJWYfm4I4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NORCROSS</dc:creator>
  <cp:lastModifiedBy>JON NORCROSS</cp:lastModifiedBy>
  <cp:revision>2</cp:revision>
  <dcterms:created xsi:type="dcterms:W3CDTF">2010-12-07T00:24:02Z</dcterms:created>
  <dcterms:modified xsi:type="dcterms:W3CDTF">2010-12-07T00:42:56Z</dcterms:modified>
</cp:coreProperties>
</file>